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0"/>
  </p:notesMasterIdLst>
  <p:sldIdLst>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71" autoAdjust="0"/>
    <p:restoredTop sz="94231" autoAdjust="0"/>
  </p:normalViewPr>
  <p:slideViewPr>
    <p:cSldViewPr>
      <p:cViewPr varScale="1">
        <p:scale>
          <a:sx n="74" d="100"/>
          <a:sy n="74" d="100"/>
        </p:scale>
        <p:origin x="140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17D54F0-A7E5-43E6-8410-38E91F93535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926D7799-0DB5-4BD2-82D1-F06B1870932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F5B5EA-132D-4DBB-811F-5962A4C7BEE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7253D7-03A4-459C-90A9-A1BDE7574ED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B272-BBD8-C244-9544-C55926649A8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6C94770-9A08-DC49-A7EE-D88123FF466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58A8337-5418-1247-8729-DAA91F41AC1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2EB289C-DF01-3A4D-A209-1A924AD8AB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31E0CC-3CFF-354D-9C58-8A9B7288412D}"/>
              </a:ext>
            </a:extLst>
          </p:cNvPr>
          <p:cNvSpPr>
            <a:spLocks noGrp="1"/>
          </p:cNvSpPr>
          <p:nvPr>
            <p:ph type="sldNum" sz="quarter" idx="12"/>
          </p:nvPr>
        </p:nvSpPr>
        <p:spPr/>
        <p:txBody>
          <a:bodyPr/>
          <a:lstStyle/>
          <a:p>
            <a:fld id="{926D7799-0DB5-4BD2-82D1-F06B18709321}" type="slidenum">
              <a:rPr lang="en-US" smtClean="0"/>
              <a:pPr/>
              <a:t>‹#›</a:t>
            </a:fld>
            <a:endParaRPr lang="en-US"/>
          </a:p>
        </p:txBody>
      </p:sp>
    </p:spTree>
    <p:extLst>
      <p:ext uri="{BB962C8B-B14F-4D97-AF65-F5344CB8AC3E}">
        <p14:creationId xmlns:p14="http://schemas.microsoft.com/office/powerpoint/2010/main" val="2152282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993AD-7CB5-9149-B9AD-C5CC22901A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0D0BB2-ED9F-E041-8F8C-4D42E75F8EC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5E581C-D1F2-4F4A-8F96-1397F722FBC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B9ACE01-FB07-5844-9C95-0673DAAB7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13A57A-7173-5843-93BC-71B2B3170691}"/>
              </a:ext>
            </a:extLst>
          </p:cNvPr>
          <p:cNvSpPr>
            <a:spLocks noGrp="1"/>
          </p:cNvSpPr>
          <p:nvPr>
            <p:ph type="sldNum" sz="quarter" idx="12"/>
          </p:nvPr>
        </p:nvSpPr>
        <p:spPr/>
        <p:txBody>
          <a:bodyPr/>
          <a:lstStyle/>
          <a:p>
            <a:fld id="{9608999C-2782-483E-9C9C-286EB21CDDED}" type="slidenum">
              <a:rPr lang="en-US" smtClean="0"/>
              <a:pPr/>
              <a:t>‹#›</a:t>
            </a:fld>
            <a:endParaRPr lang="en-US"/>
          </a:p>
        </p:txBody>
      </p:sp>
    </p:spTree>
    <p:extLst>
      <p:ext uri="{BB962C8B-B14F-4D97-AF65-F5344CB8AC3E}">
        <p14:creationId xmlns:p14="http://schemas.microsoft.com/office/powerpoint/2010/main" val="2991552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630D-6549-3B4B-9C0A-EED4CDE24CA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3FC538D2-ABB5-2547-82AE-6812A22FD04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7EF6E3F-8A9A-6945-BACE-B49E357A1F1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C61C4F7-355E-284E-8A1D-B5C42A898F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430FB5-92BD-8442-8639-E175250CE916}"/>
              </a:ext>
            </a:extLst>
          </p:cNvPr>
          <p:cNvSpPr>
            <a:spLocks noGrp="1"/>
          </p:cNvSpPr>
          <p:nvPr>
            <p:ph type="sldNum" sz="quarter" idx="12"/>
          </p:nvPr>
        </p:nvSpPr>
        <p:spPr/>
        <p:txBody>
          <a:bodyPr/>
          <a:lstStyle/>
          <a:p>
            <a:fld id="{278C6C47-D52D-4A1B-A13A-40388F0A3364}" type="slidenum">
              <a:rPr lang="en-US" smtClean="0"/>
              <a:pPr/>
              <a:t>‹#›</a:t>
            </a:fld>
            <a:endParaRPr lang="en-US"/>
          </a:p>
        </p:txBody>
      </p:sp>
    </p:spTree>
    <p:extLst>
      <p:ext uri="{BB962C8B-B14F-4D97-AF65-F5344CB8AC3E}">
        <p14:creationId xmlns:p14="http://schemas.microsoft.com/office/powerpoint/2010/main" val="1414129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9F35C-94B0-654F-B7D1-D8275F7F1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03B245-ACD8-B343-98AC-A6E91A6E3A2C}"/>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A0DEDC-4A7D-4042-88D3-882546A0E995}"/>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E78F8B-B964-374A-B59F-E9906A603878}"/>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56A9B0D8-011C-4341-83E5-E91401D490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38B845-283B-6C42-9A43-34D45C668956}"/>
              </a:ext>
            </a:extLst>
          </p:cNvPr>
          <p:cNvSpPr>
            <a:spLocks noGrp="1"/>
          </p:cNvSpPr>
          <p:nvPr>
            <p:ph type="sldNum" sz="quarter" idx="12"/>
          </p:nvPr>
        </p:nvSpPr>
        <p:spPr/>
        <p:txBody>
          <a:bodyPr/>
          <a:lstStyle/>
          <a:p>
            <a:fld id="{0011E62D-4032-476B-BA0E-570C67292822}" type="slidenum">
              <a:rPr lang="en-US" smtClean="0"/>
              <a:pPr/>
              <a:t>‹#›</a:t>
            </a:fld>
            <a:endParaRPr lang="en-US"/>
          </a:p>
        </p:txBody>
      </p:sp>
    </p:spTree>
    <p:extLst>
      <p:ext uri="{BB962C8B-B14F-4D97-AF65-F5344CB8AC3E}">
        <p14:creationId xmlns:p14="http://schemas.microsoft.com/office/powerpoint/2010/main" val="2014020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BED8B-829A-324E-8F2D-04D833AD2364}"/>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BAA741-F874-DF4D-BD93-47FF7DFA6DF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C1D14A53-BB5C-8440-B5D5-8A3FBEC4927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569CB8-B998-694A-974F-68A9E8FA820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2033802-929D-7944-AD89-F633129E30A5}"/>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1BAC48-BCCA-374C-832C-C5CDC94033D3}"/>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553BC03F-1AD3-CC4A-9999-ACFEC074D2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EAA236-3035-A54B-81A9-E9B5274BDAD6}"/>
              </a:ext>
            </a:extLst>
          </p:cNvPr>
          <p:cNvSpPr>
            <a:spLocks noGrp="1"/>
          </p:cNvSpPr>
          <p:nvPr>
            <p:ph type="sldNum" sz="quarter" idx="12"/>
          </p:nvPr>
        </p:nvSpPr>
        <p:spPr/>
        <p:txBody>
          <a:bodyPr/>
          <a:lstStyle/>
          <a:p>
            <a:fld id="{7CFA3359-9C4E-4A05-BD29-1C5B8680D4DD}" type="slidenum">
              <a:rPr lang="en-US" smtClean="0"/>
              <a:pPr/>
              <a:t>‹#›</a:t>
            </a:fld>
            <a:endParaRPr lang="en-US"/>
          </a:p>
        </p:txBody>
      </p:sp>
    </p:spTree>
    <p:extLst>
      <p:ext uri="{BB962C8B-B14F-4D97-AF65-F5344CB8AC3E}">
        <p14:creationId xmlns:p14="http://schemas.microsoft.com/office/powerpoint/2010/main" val="2178339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C33BE-3EF7-924A-9A74-BD60383642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DCDF4F-D346-384E-A257-C29873D53F6D}"/>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15EF8636-8C8D-274A-A297-3F3D261E7D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7BB493-CCD7-EE41-8378-8B3066082E94}"/>
              </a:ext>
            </a:extLst>
          </p:cNvPr>
          <p:cNvSpPr>
            <a:spLocks noGrp="1"/>
          </p:cNvSpPr>
          <p:nvPr>
            <p:ph type="sldNum" sz="quarter" idx="12"/>
          </p:nvPr>
        </p:nvSpPr>
        <p:spPr/>
        <p:txBody>
          <a:bodyPr/>
          <a:lstStyle/>
          <a:p>
            <a:fld id="{A78F73E9-807B-4F10-B03A-3EE2C54177AB}" type="slidenum">
              <a:rPr lang="en-US" smtClean="0"/>
              <a:pPr/>
              <a:t>‹#›</a:t>
            </a:fld>
            <a:endParaRPr lang="en-US"/>
          </a:p>
        </p:txBody>
      </p:sp>
    </p:spTree>
    <p:extLst>
      <p:ext uri="{BB962C8B-B14F-4D97-AF65-F5344CB8AC3E}">
        <p14:creationId xmlns:p14="http://schemas.microsoft.com/office/powerpoint/2010/main" val="255963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E39A4D-A3E5-8F4A-B888-71B1A2C7E91D}"/>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55A5F828-7008-1D44-8C62-E1F2FC5A55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AE63CB-2D0A-0D4B-B10A-61500581ACB2}"/>
              </a:ext>
            </a:extLst>
          </p:cNvPr>
          <p:cNvSpPr>
            <a:spLocks noGrp="1"/>
          </p:cNvSpPr>
          <p:nvPr>
            <p:ph type="sldNum" sz="quarter" idx="12"/>
          </p:nvPr>
        </p:nvSpPr>
        <p:spPr/>
        <p:txBody>
          <a:bodyPr/>
          <a:lstStyle/>
          <a:p>
            <a:fld id="{2CF152E4-0311-422F-B5AB-0DB1BA47E5D5}" type="slidenum">
              <a:rPr lang="en-US" smtClean="0"/>
              <a:pPr/>
              <a:t>‹#›</a:t>
            </a:fld>
            <a:endParaRPr lang="en-US"/>
          </a:p>
        </p:txBody>
      </p:sp>
    </p:spTree>
    <p:extLst>
      <p:ext uri="{BB962C8B-B14F-4D97-AF65-F5344CB8AC3E}">
        <p14:creationId xmlns:p14="http://schemas.microsoft.com/office/powerpoint/2010/main" val="980105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7F50-1F44-B840-9088-7D6DAFDAD8D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14F10F5-17AB-264D-BF07-55FA7C448C6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62077A-B741-1B4E-A767-057841DC655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750AF338-DA57-4E48-B902-90D92465E76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5B4F183B-A0CE-894C-87D7-D2166A1F5A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D2F9F4-73E5-D242-9C3E-01EF2548C53C}"/>
              </a:ext>
            </a:extLst>
          </p:cNvPr>
          <p:cNvSpPr>
            <a:spLocks noGrp="1"/>
          </p:cNvSpPr>
          <p:nvPr>
            <p:ph type="sldNum" sz="quarter" idx="12"/>
          </p:nvPr>
        </p:nvSpPr>
        <p:spPr/>
        <p:txBody>
          <a:bodyPr/>
          <a:lstStyle/>
          <a:p>
            <a:fld id="{7786524D-020A-439F-8124-27CE97E42EA7}" type="slidenum">
              <a:rPr lang="en-US" smtClean="0"/>
              <a:pPr/>
              <a:t>‹#›</a:t>
            </a:fld>
            <a:endParaRPr lang="en-US"/>
          </a:p>
        </p:txBody>
      </p:sp>
    </p:spTree>
    <p:extLst>
      <p:ext uri="{BB962C8B-B14F-4D97-AF65-F5344CB8AC3E}">
        <p14:creationId xmlns:p14="http://schemas.microsoft.com/office/powerpoint/2010/main" val="386052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08999C-2782-483E-9C9C-286EB21CDDED}"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D5031-A626-8D4F-824A-4AB99F1D6AC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1E49CC4-41B8-EB47-AE3F-2BF9836E77A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BAEE3EF-A9DC-374E-82A9-9E98040E72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E7AE652-44CB-5C41-8008-1338924E647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91A7820-28CA-A849-93EF-A03A46600E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E5880-1625-894F-8F98-3D786BA9DCAA}"/>
              </a:ext>
            </a:extLst>
          </p:cNvPr>
          <p:cNvSpPr>
            <a:spLocks noGrp="1"/>
          </p:cNvSpPr>
          <p:nvPr>
            <p:ph type="sldNum" sz="quarter" idx="12"/>
          </p:nvPr>
        </p:nvSpPr>
        <p:spPr/>
        <p:txBody>
          <a:bodyPr/>
          <a:lstStyle/>
          <a:p>
            <a:fld id="{0551C9CC-9C11-491C-9877-6B958EE61B97}" type="slidenum">
              <a:rPr lang="en-US" smtClean="0"/>
              <a:pPr/>
              <a:t>‹#›</a:t>
            </a:fld>
            <a:endParaRPr lang="en-US"/>
          </a:p>
        </p:txBody>
      </p:sp>
    </p:spTree>
    <p:extLst>
      <p:ext uri="{BB962C8B-B14F-4D97-AF65-F5344CB8AC3E}">
        <p14:creationId xmlns:p14="http://schemas.microsoft.com/office/powerpoint/2010/main" val="711913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103E1-0BD7-084C-9CE4-64B6BB5D6D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2AC0CF-7DD3-E345-9123-CA952813B1B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ABC8DB-338A-3049-9D07-ADBFFB86808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55A3215-095B-CD4D-ADC2-FC7457061C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DB6397-4145-9346-BA50-5E170509822B}"/>
              </a:ext>
            </a:extLst>
          </p:cNvPr>
          <p:cNvSpPr>
            <a:spLocks noGrp="1"/>
          </p:cNvSpPr>
          <p:nvPr>
            <p:ph type="sldNum" sz="quarter" idx="12"/>
          </p:nvPr>
        </p:nvSpPr>
        <p:spPr/>
        <p:txBody>
          <a:bodyPr/>
          <a:lstStyle/>
          <a:p>
            <a:fld id="{A7F5B5EA-132D-4DBB-811F-5962A4C7BEEB}" type="slidenum">
              <a:rPr lang="en-US" smtClean="0"/>
              <a:pPr/>
              <a:t>‹#›</a:t>
            </a:fld>
            <a:endParaRPr lang="en-US"/>
          </a:p>
        </p:txBody>
      </p:sp>
    </p:spTree>
    <p:extLst>
      <p:ext uri="{BB962C8B-B14F-4D97-AF65-F5344CB8AC3E}">
        <p14:creationId xmlns:p14="http://schemas.microsoft.com/office/powerpoint/2010/main" val="12404646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492F48-4AAC-2E4F-A456-A1DF4A42551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41D0D0-2BE2-634E-8FEF-FB9CFA809645}"/>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11BAEF-CB1E-2F47-99F5-BD4B0F51400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BC7A7E3-2513-4443-AC54-8151453353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42CC3C-6A21-F247-9BFD-A211779EC78C}"/>
              </a:ext>
            </a:extLst>
          </p:cNvPr>
          <p:cNvSpPr>
            <a:spLocks noGrp="1"/>
          </p:cNvSpPr>
          <p:nvPr>
            <p:ph type="sldNum" sz="quarter" idx="12"/>
          </p:nvPr>
        </p:nvSpPr>
        <p:spPr/>
        <p:txBody>
          <a:bodyPr/>
          <a:lstStyle/>
          <a:p>
            <a:fld id="{507253D7-03A4-459C-90A9-A1BDE7574ED8}" type="slidenum">
              <a:rPr lang="en-US" smtClean="0"/>
              <a:pPr/>
              <a:t>‹#›</a:t>
            </a:fld>
            <a:endParaRPr lang="en-US"/>
          </a:p>
        </p:txBody>
      </p:sp>
    </p:spTree>
    <p:extLst>
      <p:ext uri="{BB962C8B-B14F-4D97-AF65-F5344CB8AC3E}">
        <p14:creationId xmlns:p14="http://schemas.microsoft.com/office/powerpoint/2010/main" val="21967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8C6C47-D52D-4A1B-A13A-40388F0A336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11E62D-4032-476B-BA0E-570C6729282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CFA3359-9C4E-4A05-BD29-1C5B8680D4D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78F73E9-807B-4F10-B03A-3EE2C54177A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CF152E4-0311-422F-B5AB-0DB1BA47E5D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86524D-020A-439F-8124-27CE97E42EA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51C9CC-9C11-491C-9877-6B958EE61B9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22AEC96C-7202-48EC-90BB-B9F7CADCE3D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E7F251-C560-BF45-8174-4522E1424E7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57D04E-4C47-D749-8BCA-F6DCBA4F5EF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D7EDBA-FC0C-FA41-8BF0-B7B4C0F27A9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37D2FE2F-D8DB-D44A-9F2C-CA04382601F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0CFEC1-E0D2-D248-AF83-EADBF09B6DB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AEC96C-7202-48EC-90BB-B9F7CADCE3DC}" type="slidenum">
              <a:rPr lang="en-US" smtClean="0"/>
              <a:pPr/>
              <a:t>‹#›</a:t>
            </a:fld>
            <a:endParaRPr lang="en-US"/>
          </a:p>
        </p:txBody>
      </p:sp>
    </p:spTree>
    <p:extLst>
      <p:ext uri="{BB962C8B-B14F-4D97-AF65-F5344CB8AC3E}">
        <p14:creationId xmlns:p14="http://schemas.microsoft.com/office/powerpoint/2010/main" val="2003848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8.xml"/><Relationship Id="rId4" Type="http://schemas.openxmlformats.org/officeDocument/2006/relationships/image" Target="../media/image4.tiff"/></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r/folders/m8/rq2rllyx71g_zg_h4rjfdmxw0000gn/T/com.microsoft.Word/Content.MSO/CC9F5F9E.tmp">
            <a:extLst>
              <a:ext uri="{FF2B5EF4-FFF2-40B4-BE49-F238E27FC236}">
                <a16:creationId xmlns:a16="http://schemas.microsoft.com/office/drawing/2014/main" id="{A14709C5-D3F9-224C-8FC4-3D45D3F01D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269607" y="498475"/>
            <a:ext cx="1172114" cy="882650"/>
          </a:xfrm>
          <a:prstGeom prst="rect">
            <a:avLst/>
          </a:prstGeom>
          <a:noFill/>
          <a:ln>
            <a:noFill/>
          </a:ln>
        </p:spPr>
      </p:pic>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1143000" y="1981200"/>
            <a:ext cx="6858000" cy="2646878"/>
          </a:xfrm>
          <a:prstGeom prst="rect">
            <a:avLst/>
          </a:prstGeom>
          <a:noFill/>
        </p:spPr>
        <p:txBody>
          <a:bodyPr wrap="square" rtlCol="0">
            <a:spAutoFit/>
          </a:bodyPr>
          <a:lstStyle/>
          <a:p>
            <a:pPr algn="ctr"/>
            <a:r>
              <a:rPr lang="en-US" sz="16600" dirty="0"/>
              <a:t>Up 4 It</a:t>
            </a:r>
          </a:p>
        </p:txBody>
      </p:sp>
    </p:spTree>
    <p:extLst>
      <p:ext uri="{BB962C8B-B14F-4D97-AF65-F5344CB8AC3E}">
        <p14:creationId xmlns:p14="http://schemas.microsoft.com/office/powerpoint/2010/main" val="1855394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a:t>
            </a:r>
          </a:p>
        </p:txBody>
      </p:sp>
      <p:pic>
        <p:nvPicPr>
          <p:cNvPr id="5" name="Picture 4" descr="/var/folders/m8/rq2rllyx71g_zg_h4rjfdmxw0000gn/T/com.microsoft.Word/Content.MSO/CC9F5F9E.tmp">
            <a:extLst>
              <a:ext uri="{FF2B5EF4-FFF2-40B4-BE49-F238E27FC236}">
                <a16:creationId xmlns:a16="http://schemas.microsoft.com/office/drawing/2014/main" id="{802CF0ED-C855-8E42-8C88-605CBB7CF8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1106918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pic>
        <p:nvPicPr>
          <p:cNvPr id="5" name="Picture 4" descr="/var/folders/m8/rq2rllyx71g_zg_h4rjfdmxw0000gn/T/com.microsoft.Word/Content.MSO/CC9F5F9E.tmp">
            <a:extLst>
              <a:ext uri="{FF2B5EF4-FFF2-40B4-BE49-F238E27FC236}">
                <a16:creationId xmlns:a16="http://schemas.microsoft.com/office/drawing/2014/main" id="{2772FB22-5D90-A74C-A7EB-5F79AC842C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3969178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 </a:t>
            </a:r>
          </a:p>
        </p:txBody>
      </p:sp>
    </p:spTree>
    <p:extLst>
      <p:ext uri="{BB962C8B-B14F-4D97-AF65-F5344CB8AC3E}">
        <p14:creationId xmlns:p14="http://schemas.microsoft.com/office/powerpoint/2010/main" val="3039466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spTree>
    <p:extLst>
      <p:ext uri="{BB962C8B-B14F-4D97-AF65-F5344CB8AC3E}">
        <p14:creationId xmlns:p14="http://schemas.microsoft.com/office/powerpoint/2010/main" val="1951492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a:t>
            </a:r>
          </a:p>
        </p:txBody>
      </p:sp>
      <p:pic>
        <p:nvPicPr>
          <p:cNvPr id="5" name="Picture 4" descr="/var/folders/m8/rq2rllyx71g_zg_h4rjfdmxw0000gn/T/com.microsoft.Word/Content.MSO/CC9F5F9E.tmp">
            <a:extLst>
              <a:ext uri="{FF2B5EF4-FFF2-40B4-BE49-F238E27FC236}">
                <a16:creationId xmlns:a16="http://schemas.microsoft.com/office/drawing/2014/main" id="{802CF0ED-C855-8E42-8C88-605CBB7CF8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489429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pic>
        <p:nvPicPr>
          <p:cNvPr id="5" name="Picture 4" descr="/var/folders/m8/rq2rllyx71g_zg_h4rjfdmxw0000gn/T/com.microsoft.Word/Content.MSO/CC9F5F9E.tmp">
            <a:extLst>
              <a:ext uri="{FF2B5EF4-FFF2-40B4-BE49-F238E27FC236}">
                <a16:creationId xmlns:a16="http://schemas.microsoft.com/office/drawing/2014/main" id="{2772FB22-5D90-A74C-A7EB-5F79AC842C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1907932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 </a:t>
            </a:r>
          </a:p>
        </p:txBody>
      </p:sp>
    </p:spTree>
    <p:extLst>
      <p:ext uri="{BB962C8B-B14F-4D97-AF65-F5344CB8AC3E}">
        <p14:creationId xmlns:p14="http://schemas.microsoft.com/office/powerpoint/2010/main" val="3165825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spTree>
    <p:extLst>
      <p:ext uri="{BB962C8B-B14F-4D97-AF65-F5344CB8AC3E}">
        <p14:creationId xmlns:p14="http://schemas.microsoft.com/office/powerpoint/2010/main" val="3847408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a:t>
            </a:r>
          </a:p>
        </p:txBody>
      </p:sp>
      <p:pic>
        <p:nvPicPr>
          <p:cNvPr id="5" name="Picture 4" descr="/var/folders/m8/rq2rllyx71g_zg_h4rjfdmxw0000gn/T/com.microsoft.Word/Content.MSO/CC9F5F9E.tmp">
            <a:extLst>
              <a:ext uri="{FF2B5EF4-FFF2-40B4-BE49-F238E27FC236}">
                <a16:creationId xmlns:a16="http://schemas.microsoft.com/office/drawing/2014/main" id="{802CF0ED-C855-8E42-8C88-605CBB7CF8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1969244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pic>
        <p:nvPicPr>
          <p:cNvPr id="5" name="Picture 4" descr="/var/folders/m8/rq2rllyx71g_zg_h4rjfdmxw0000gn/T/com.microsoft.Word/Content.MSO/CC9F5F9E.tmp">
            <a:extLst>
              <a:ext uri="{FF2B5EF4-FFF2-40B4-BE49-F238E27FC236}">
                <a16:creationId xmlns:a16="http://schemas.microsoft.com/office/drawing/2014/main" id="{2772FB22-5D90-A74C-A7EB-5F79AC842C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3803595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r/folders/m8/rq2rllyx71g_zg_h4rjfdmxw0000gn/T/com.microsoft.Word/Content.MSO/CC9F5F9E.tmp">
            <a:extLst>
              <a:ext uri="{FF2B5EF4-FFF2-40B4-BE49-F238E27FC236}">
                <a16:creationId xmlns:a16="http://schemas.microsoft.com/office/drawing/2014/main" id="{A14709C5-D3F9-224C-8FC4-3D45D3F01D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269607" y="498475"/>
            <a:ext cx="1172114" cy="882650"/>
          </a:xfrm>
          <a:prstGeom prst="rect">
            <a:avLst/>
          </a:prstGeom>
          <a:noFill/>
          <a:ln>
            <a:noFill/>
          </a:ln>
        </p:spPr>
      </p:pic>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762000" y="498475"/>
            <a:ext cx="6324600" cy="1107996"/>
          </a:xfrm>
          <a:prstGeom prst="rect">
            <a:avLst/>
          </a:prstGeom>
          <a:noFill/>
        </p:spPr>
        <p:txBody>
          <a:bodyPr wrap="square" rtlCol="0">
            <a:spAutoFit/>
          </a:bodyPr>
          <a:lstStyle/>
          <a:p>
            <a:pPr algn="ctr"/>
            <a:r>
              <a:rPr lang="en-US" sz="6600" dirty="0"/>
              <a:t>Up 4 It</a:t>
            </a:r>
          </a:p>
        </p:txBody>
      </p:sp>
      <p:sp>
        <p:nvSpPr>
          <p:cNvPr id="5" name="TextBox 4">
            <a:extLst>
              <a:ext uri="{FF2B5EF4-FFF2-40B4-BE49-F238E27FC236}">
                <a16:creationId xmlns:a16="http://schemas.microsoft.com/office/drawing/2014/main" id="{6DFED0EE-01C9-4745-8170-8A02ED31B950}"/>
              </a:ext>
            </a:extLst>
          </p:cNvPr>
          <p:cNvSpPr txBox="1"/>
          <p:nvPr/>
        </p:nvSpPr>
        <p:spPr>
          <a:xfrm>
            <a:off x="533400" y="2209800"/>
            <a:ext cx="4724400" cy="3816429"/>
          </a:xfrm>
          <a:prstGeom prst="rect">
            <a:avLst/>
          </a:prstGeom>
          <a:noFill/>
        </p:spPr>
        <p:txBody>
          <a:bodyPr wrap="square" rtlCol="0">
            <a:spAutoFit/>
          </a:bodyPr>
          <a:lstStyle/>
          <a:p>
            <a:r>
              <a:rPr lang="en-US" sz="2800" dirty="0"/>
              <a:t>Groups of 4 </a:t>
            </a:r>
            <a:br>
              <a:rPr lang="en-US" sz="2800" dirty="0"/>
            </a:br>
            <a:r>
              <a:rPr lang="en-US" sz="2800" dirty="0"/>
              <a:t>Draw a 7 x 7 grid on their large whiteboard.</a:t>
            </a:r>
          </a:p>
          <a:p>
            <a:r>
              <a:rPr lang="en-US" sz="2800" dirty="0"/>
              <a:t>Each group of 4 will then divide into 2 teams: Red &amp; Blue </a:t>
            </a:r>
          </a:p>
          <a:p>
            <a:r>
              <a:rPr lang="en-US" sz="2800" dirty="0"/>
              <a:t>*need Red &amp; Blue Markers *need a mini-whiteboard</a:t>
            </a:r>
          </a:p>
          <a:p>
            <a:endParaRPr lang="en-US" dirty="0"/>
          </a:p>
        </p:txBody>
      </p:sp>
      <p:pic>
        <p:nvPicPr>
          <p:cNvPr id="8" name="Picture 7">
            <a:extLst>
              <a:ext uri="{FF2B5EF4-FFF2-40B4-BE49-F238E27FC236}">
                <a16:creationId xmlns:a16="http://schemas.microsoft.com/office/drawing/2014/main" id="{65618B78-4074-7D44-A4D9-91FA405E2F13}"/>
              </a:ext>
            </a:extLst>
          </p:cNvPr>
          <p:cNvPicPr>
            <a:picLocks noChangeAspect="1"/>
          </p:cNvPicPr>
          <p:nvPr/>
        </p:nvPicPr>
        <p:blipFill>
          <a:blip r:embed="rId4"/>
          <a:stretch>
            <a:fillRect/>
          </a:stretch>
        </p:blipFill>
        <p:spPr>
          <a:xfrm>
            <a:off x="5599980" y="2065886"/>
            <a:ext cx="3290019" cy="4279700"/>
          </a:xfrm>
          <a:prstGeom prst="rect">
            <a:avLst/>
          </a:prstGeom>
        </p:spPr>
      </p:pic>
    </p:spTree>
    <p:extLst>
      <p:ext uri="{BB962C8B-B14F-4D97-AF65-F5344CB8AC3E}">
        <p14:creationId xmlns:p14="http://schemas.microsoft.com/office/powerpoint/2010/main" val="1466245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 </a:t>
            </a:r>
          </a:p>
        </p:txBody>
      </p:sp>
    </p:spTree>
    <p:extLst>
      <p:ext uri="{BB962C8B-B14F-4D97-AF65-F5344CB8AC3E}">
        <p14:creationId xmlns:p14="http://schemas.microsoft.com/office/powerpoint/2010/main" val="4000377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spTree>
    <p:extLst>
      <p:ext uri="{BB962C8B-B14F-4D97-AF65-F5344CB8AC3E}">
        <p14:creationId xmlns:p14="http://schemas.microsoft.com/office/powerpoint/2010/main" val="2043289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a:t>
            </a:r>
          </a:p>
        </p:txBody>
      </p:sp>
      <p:pic>
        <p:nvPicPr>
          <p:cNvPr id="5" name="Picture 4" descr="/var/folders/m8/rq2rllyx71g_zg_h4rjfdmxw0000gn/T/com.microsoft.Word/Content.MSO/CC9F5F9E.tmp">
            <a:extLst>
              <a:ext uri="{FF2B5EF4-FFF2-40B4-BE49-F238E27FC236}">
                <a16:creationId xmlns:a16="http://schemas.microsoft.com/office/drawing/2014/main" id="{802CF0ED-C855-8E42-8C88-605CBB7CF8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3529437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pic>
        <p:nvPicPr>
          <p:cNvPr id="5" name="Picture 4" descr="/var/folders/m8/rq2rllyx71g_zg_h4rjfdmxw0000gn/T/com.microsoft.Word/Content.MSO/CC9F5F9E.tmp">
            <a:extLst>
              <a:ext uri="{FF2B5EF4-FFF2-40B4-BE49-F238E27FC236}">
                <a16:creationId xmlns:a16="http://schemas.microsoft.com/office/drawing/2014/main" id="{2772FB22-5D90-A74C-A7EB-5F79AC842C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763356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 </a:t>
            </a:r>
          </a:p>
        </p:txBody>
      </p:sp>
    </p:spTree>
    <p:extLst>
      <p:ext uri="{BB962C8B-B14F-4D97-AF65-F5344CB8AC3E}">
        <p14:creationId xmlns:p14="http://schemas.microsoft.com/office/powerpoint/2010/main" val="777375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spTree>
    <p:extLst>
      <p:ext uri="{BB962C8B-B14F-4D97-AF65-F5344CB8AC3E}">
        <p14:creationId xmlns:p14="http://schemas.microsoft.com/office/powerpoint/2010/main" val="1958137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a:t>
            </a:r>
          </a:p>
        </p:txBody>
      </p:sp>
      <p:pic>
        <p:nvPicPr>
          <p:cNvPr id="5" name="Picture 4" descr="/var/folders/m8/rq2rllyx71g_zg_h4rjfdmxw0000gn/T/com.microsoft.Word/Content.MSO/CC9F5F9E.tmp">
            <a:extLst>
              <a:ext uri="{FF2B5EF4-FFF2-40B4-BE49-F238E27FC236}">
                <a16:creationId xmlns:a16="http://schemas.microsoft.com/office/drawing/2014/main" id="{802CF0ED-C855-8E42-8C88-605CBB7CF8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4185914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pic>
        <p:nvPicPr>
          <p:cNvPr id="5" name="Picture 4" descr="/var/folders/m8/rq2rllyx71g_zg_h4rjfdmxw0000gn/T/com.microsoft.Word/Content.MSO/CC9F5F9E.tmp">
            <a:extLst>
              <a:ext uri="{FF2B5EF4-FFF2-40B4-BE49-F238E27FC236}">
                <a16:creationId xmlns:a16="http://schemas.microsoft.com/office/drawing/2014/main" id="{2772FB22-5D90-A74C-A7EB-5F79AC842C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3086763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 </a:t>
            </a:r>
          </a:p>
        </p:txBody>
      </p:sp>
    </p:spTree>
    <p:extLst>
      <p:ext uri="{BB962C8B-B14F-4D97-AF65-F5344CB8AC3E}">
        <p14:creationId xmlns:p14="http://schemas.microsoft.com/office/powerpoint/2010/main" val="3360228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spTree>
    <p:extLst>
      <p:ext uri="{BB962C8B-B14F-4D97-AF65-F5344CB8AC3E}">
        <p14:creationId xmlns:p14="http://schemas.microsoft.com/office/powerpoint/2010/main" val="120341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r/folders/m8/rq2rllyx71g_zg_h4rjfdmxw0000gn/T/com.microsoft.Word/Content.MSO/CC9F5F9E.tmp">
            <a:extLst>
              <a:ext uri="{FF2B5EF4-FFF2-40B4-BE49-F238E27FC236}">
                <a16:creationId xmlns:a16="http://schemas.microsoft.com/office/drawing/2014/main" id="{A14709C5-D3F9-224C-8FC4-3D45D3F01D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269607" y="498475"/>
            <a:ext cx="1172114" cy="882650"/>
          </a:xfrm>
          <a:prstGeom prst="rect">
            <a:avLst/>
          </a:prstGeom>
          <a:noFill/>
          <a:ln>
            <a:noFill/>
          </a:ln>
        </p:spPr>
      </p:pic>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6" name="Rectangle 5">
            <a:extLst>
              <a:ext uri="{FF2B5EF4-FFF2-40B4-BE49-F238E27FC236}">
                <a16:creationId xmlns:a16="http://schemas.microsoft.com/office/drawing/2014/main" id="{57941FD0-1B2E-B94A-BD1D-31C601454BA1}"/>
              </a:ext>
            </a:extLst>
          </p:cNvPr>
          <p:cNvSpPr/>
          <p:nvPr/>
        </p:nvSpPr>
        <p:spPr>
          <a:xfrm>
            <a:off x="457200" y="1676400"/>
            <a:ext cx="8229600" cy="4524315"/>
          </a:xfrm>
          <a:prstGeom prst="rect">
            <a:avLst/>
          </a:prstGeom>
        </p:spPr>
        <p:txBody>
          <a:bodyPr wrap="square">
            <a:spAutoFit/>
          </a:bodyPr>
          <a:lstStyle/>
          <a:p>
            <a:r>
              <a:rPr lang="en-US" sz="2400" dirty="0">
                <a:latin typeface="Helvetica" pitchFamily="2" charset="0"/>
              </a:rPr>
              <a:t>Project question #1.  Give all teams a set amount of time to work.  If it is the red team’s question, go around and check the red team’s boards.  If they have the answer correct, have them put a red circle on the game board.  If their answer is incorrect, check the opposing blue team’s boards.  If they have the answer correct, they have stolen the question and get to put a blue circle on the game board.</a:t>
            </a:r>
          </a:p>
          <a:p>
            <a:br>
              <a:rPr lang="en-US" sz="2400" dirty="0">
                <a:latin typeface="Helvetica" pitchFamily="2" charset="0"/>
              </a:rPr>
            </a:br>
            <a:endParaRPr lang="en-US" sz="2400" dirty="0">
              <a:latin typeface="Helvetica" pitchFamily="2" charset="0"/>
            </a:endParaRPr>
          </a:p>
          <a:p>
            <a:r>
              <a:rPr lang="en-US" sz="2400" dirty="0">
                <a:latin typeface="Helvetica" pitchFamily="2" charset="0"/>
              </a:rPr>
              <a:t>Continue through the questions.  Once a team gets 4 in a row, they win!</a:t>
            </a:r>
            <a:endParaRPr lang="en-US" sz="2400" dirty="0">
              <a:effectLst/>
              <a:latin typeface="Helvetica" pitchFamily="2" charset="0"/>
            </a:endParaRPr>
          </a:p>
        </p:txBody>
      </p:sp>
    </p:spTree>
    <p:extLst>
      <p:ext uri="{BB962C8B-B14F-4D97-AF65-F5344CB8AC3E}">
        <p14:creationId xmlns:p14="http://schemas.microsoft.com/office/powerpoint/2010/main" val="450119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a:t>
            </a:r>
          </a:p>
        </p:txBody>
      </p:sp>
      <p:pic>
        <p:nvPicPr>
          <p:cNvPr id="5" name="Picture 4" descr="/var/folders/m8/rq2rllyx71g_zg_h4rjfdmxw0000gn/T/com.microsoft.Word/Content.MSO/CC9F5F9E.tmp">
            <a:extLst>
              <a:ext uri="{FF2B5EF4-FFF2-40B4-BE49-F238E27FC236}">
                <a16:creationId xmlns:a16="http://schemas.microsoft.com/office/drawing/2014/main" id="{802CF0ED-C855-8E42-8C88-605CBB7CF8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3413866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pic>
        <p:nvPicPr>
          <p:cNvPr id="5" name="Picture 4" descr="/var/folders/m8/rq2rllyx71g_zg_h4rjfdmxw0000gn/T/com.microsoft.Word/Content.MSO/CC9F5F9E.tmp">
            <a:extLst>
              <a:ext uri="{FF2B5EF4-FFF2-40B4-BE49-F238E27FC236}">
                <a16:creationId xmlns:a16="http://schemas.microsoft.com/office/drawing/2014/main" id="{2772FB22-5D90-A74C-A7EB-5F79AC842C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333901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 </a:t>
            </a:r>
          </a:p>
        </p:txBody>
      </p:sp>
    </p:spTree>
    <p:extLst>
      <p:ext uri="{BB962C8B-B14F-4D97-AF65-F5344CB8AC3E}">
        <p14:creationId xmlns:p14="http://schemas.microsoft.com/office/powerpoint/2010/main" val="1718000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spTree>
    <p:extLst>
      <p:ext uri="{BB962C8B-B14F-4D97-AF65-F5344CB8AC3E}">
        <p14:creationId xmlns:p14="http://schemas.microsoft.com/office/powerpoint/2010/main" val="2664505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a:t>
            </a:r>
          </a:p>
        </p:txBody>
      </p:sp>
      <p:pic>
        <p:nvPicPr>
          <p:cNvPr id="5" name="Picture 4" descr="/var/folders/m8/rq2rllyx71g_zg_h4rjfdmxw0000gn/T/com.microsoft.Word/Content.MSO/CC9F5F9E.tmp">
            <a:extLst>
              <a:ext uri="{FF2B5EF4-FFF2-40B4-BE49-F238E27FC236}">
                <a16:creationId xmlns:a16="http://schemas.microsoft.com/office/drawing/2014/main" id="{802CF0ED-C855-8E42-8C88-605CBB7CF8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7072510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pic>
        <p:nvPicPr>
          <p:cNvPr id="5" name="Picture 4" descr="/var/folders/m8/rq2rllyx71g_zg_h4rjfdmxw0000gn/T/com.microsoft.Word/Content.MSO/CC9F5F9E.tmp">
            <a:extLst>
              <a:ext uri="{FF2B5EF4-FFF2-40B4-BE49-F238E27FC236}">
                <a16:creationId xmlns:a16="http://schemas.microsoft.com/office/drawing/2014/main" id="{2772FB22-5D90-A74C-A7EB-5F79AC842C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18951583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 </a:t>
            </a:r>
          </a:p>
        </p:txBody>
      </p:sp>
    </p:spTree>
    <p:extLst>
      <p:ext uri="{BB962C8B-B14F-4D97-AF65-F5344CB8AC3E}">
        <p14:creationId xmlns:p14="http://schemas.microsoft.com/office/powerpoint/2010/main" val="3374688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spTree>
    <p:extLst>
      <p:ext uri="{BB962C8B-B14F-4D97-AF65-F5344CB8AC3E}">
        <p14:creationId xmlns:p14="http://schemas.microsoft.com/office/powerpoint/2010/main" val="2006441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a:t>
            </a:r>
          </a:p>
        </p:txBody>
      </p:sp>
      <p:pic>
        <p:nvPicPr>
          <p:cNvPr id="5" name="Picture 4" descr="/var/folders/m8/rq2rllyx71g_zg_h4rjfdmxw0000gn/T/com.microsoft.Word/Content.MSO/CC9F5F9E.tmp">
            <a:extLst>
              <a:ext uri="{FF2B5EF4-FFF2-40B4-BE49-F238E27FC236}">
                <a16:creationId xmlns:a16="http://schemas.microsoft.com/office/drawing/2014/main" id="{802CF0ED-C855-8E42-8C88-605CBB7CF8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10716840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pic>
        <p:nvPicPr>
          <p:cNvPr id="5" name="Picture 4" descr="/var/folders/m8/rq2rllyx71g_zg_h4rjfdmxw0000gn/T/com.microsoft.Word/Content.MSO/CC9F5F9E.tmp">
            <a:extLst>
              <a:ext uri="{FF2B5EF4-FFF2-40B4-BE49-F238E27FC236}">
                <a16:creationId xmlns:a16="http://schemas.microsoft.com/office/drawing/2014/main" id="{2772FB22-5D90-A74C-A7EB-5F79AC842C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392250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 </a:t>
            </a:r>
          </a:p>
        </p:txBody>
      </p:sp>
    </p:spTree>
    <p:extLst>
      <p:ext uri="{BB962C8B-B14F-4D97-AF65-F5344CB8AC3E}">
        <p14:creationId xmlns:p14="http://schemas.microsoft.com/office/powerpoint/2010/main" val="22531981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 </a:t>
            </a:r>
          </a:p>
        </p:txBody>
      </p:sp>
    </p:spTree>
    <p:extLst>
      <p:ext uri="{BB962C8B-B14F-4D97-AF65-F5344CB8AC3E}">
        <p14:creationId xmlns:p14="http://schemas.microsoft.com/office/powerpoint/2010/main" val="40760185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spTree>
    <p:extLst>
      <p:ext uri="{BB962C8B-B14F-4D97-AF65-F5344CB8AC3E}">
        <p14:creationId xmlns:p14="http://schemas.microsoft.com/office/powerpoint/2010/main" val="29875286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a:t>
            </a:r>
          </a:p>
        </p:txBody>
      </p:sp>
      <p:pic>
        <p:nvPicPr>
          <p:cNvPr id="5" name="Picture 4" descr="/var/folders/m8/rq2rllyx71g_zg_h4rjfdmxw0000gn/T/com.microsoft.Word/Content.MSO/CC9F5F9E.tmp">
            <a:extLst>
              <a:ext uri="{FF2B5EF4-FFF2-40B4-BE49-F238E27FC236}">
                <a16:creationId xmlns:a16="http://schemas.microsoft.com/office/drawing/2014/main" id="{802CF0ED-C855-8E42-8C88-605CBB7CF8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29312545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pic>
        <p:nvPicPr>
          <p:cNvPr id="5" name="Picture 4" descr="/var/folders/m8/rq2rllyx71g_zg_h4rjfdmxw0000gn/T/com.microsoft.Word/Content.MSO/CC9F5F9E.tmp">
            <a:extLst>
              <a:ext uri="{FF2B5EF4-FFF2-40B4-BE49-F238E27FC236}">
                <a16:creationId xmlns:a16="http://schemas.microsoft.com/office/drawing/2014/main" id="{2772FB22-5D90-A74C-A7EB-5F79AC842C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19809994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 </a:t>
            </a:r>
          </a:p>
        </p:txBody>
      </p:sp>
    </p:spTree>
    <p:extLst>
      <p:ext uri="{BB962C8B-B14F-4D97-AF65-F5344CB8AC3E}">
        <p14:creationId xmlns:p14="http://schemas.microsoft.com/office/powerpoint/2010/main" val="29644944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spTree>
    <p:extLst>
      <p:ext uri="{BB962C8B-B14F-4D97-AF65-F5344CB8AC3E}">
        <p14:creationId xmlns:p14="http://schemas.microsoft.com/office/powerpoint/2010/main" val="35821299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a:t>
            </a:r>
          </a:p>
        </p:txBody>
      </p:sp>
      <p:pic>
        <p:nvPicPr>
          <p:cNvPr id="5" name="Picture 4" descr="/var/folders/m8/rq2rllyx71g_zg_h4rjfdmxw0000gn/T/com.microsoft.Word/Content.MSO/CC9F5F9E.tmp">
            <a:extLst>
              <a:ext uri="{FF2B5EF4-FFF2-40B4-BE49-F238E27FC236}">
                <a16:creationId xmlns:a16="http://schemas.microsoft.com/office/drawing/2014/main" id="{802CF0ED-C855-8E42-8C88-605CBB7CF8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15786806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pic>
        <p:nvPicPr>
          <p:cNvPr id="5" name="Picture 4" descr="/var/folders/m8/rq2rllyx71g_zg_h4rjfdmxw0000gn/T/com.microsoft.Word/Content.MSO/CC9F5F9E.tmp">
            <a:extLst>
              <a:ext uri="{FF2B5EF4-FFF2-40B4-BE49-F238E27FC236}">
                <a16:creationId xmlns:a16="http://schemas.microsoft.com/office/drawing/2014/main" id="{2772FB22-5D90-A74C-A7EB-5F79AC842C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187418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spTree>
    <p:extLst>
      <p:ext uri="{BB962C8B-B14F-4D97-AF65-F5344CB8AC3E}">
        <p14:creationId xmlns:p14="http://schemas.microsoft.com/office/powerpoint/2010/main" val="3277504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a:t>
            </a:r>
          </a:p>
        </p:txBody>
      </p:sp>
      <p:pic>
        <p:nvPicPr>
          <p:cNvPr id="5" name="Picture 4" descr="/var/folders/m8/rq2rllyx71g_zg_h4rjfdmxw0000gn/T/com.microsoft.Word/Content.MSO/CC9F5F9E.tmp">
            <a:extLst>
              <a:ext uri="{FF2B5EF4-FFF2-40B4-BE49-F238E27FC236}">
                <a16:creationId xmlns:a16="http://schemas.microsoft.com/office/drawing/2014/main" id="{802CF0ED-C855-8E42-8C88-605CBB7CF8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530804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pic>
        <p:nvPicPr>
          <p:cNvPr id="5" name="Picture 4" descr="/var/folders/m8/rq2rllyx71g_zg_h4rjfdmxw0000gn/T/com.microsoft.Word/Content.MSO/CC9F5F9E.tmp">
            <a:extLst>
              <a:ext uri="{FF2B5EF4-FFF2-40B4-BE49-F238E27FC236}">
                <a16:creationId xmlns:a16="http://schemas.microsoft.com/office/drawing/2014/main" id="{2772FB22-5D90-A74C-A7EB-5F79AC842C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57996"/>
            <a:ext cx="1172114" cy="882650"/>
          </a:xfrm>
          <a:prstGeom prst="rect">
            <a:avLst/>
          </a:prstGeom>
          <a:noFill/>
          <a:ln>
            <a:noFill/>
          </a:ln>
        </p:spPr>
      </p:pic>
    </p:spTree>
    <p:extLst>
      <p:ext uri="{BB962C8B-B14F-4D97-AF65-F5344CB8AC3E}">
        <p14:creationId xmlns:p14="http://schemas.microsoft.com/office/powerpoint/2010/main" val="3099096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Question </a:t>
            </a:r>
          </a:p>
        </p:txBody>
      </p:sp>
    </p:spTree>
    <p:extLst>
      <p:ext uri="{BB962C8B-B14F-4D97-AF65-F5344CB8AC3E}">
        <p14:creationId xmlns:p14="http://schemas.microsoft.com/office/powerpoint/2010/main" val="3229012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id="{56C14634-2D27-4C4B-81B1-E151A7562B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22400" cy="1117600"/>
          </a:xfrm>
          <a:prstGeom prst="rect">
            <a:avLst/>
          </a:prstGeom>
          <a:noFill/>
          <a:ln>
            <a:noFill/>
          </a:ln>
        </p:spPr>
      </p:pic>
      <p:sp>
        <p:nvSpPr>
          <p:cNvPr id="4" name="TextBox 3">
            <a:extLst>
              <a:ext uri="{FF2B5EF4-FFF2-40B4-BE49-F238E27FC236}">
                <a16:creationId xmlns:a16="http://schemas.microsoft.com/office/drawing/2014/main" id="{A404C08B-0326-B443-95D1-46E9E100FFEE}"/>
              </a:ext>
            </a:extLst>
          </p:cNvPr>
          <p:cNvSpPr txBox="1"/>
          <p:nvPr/>
        </p:nvSpPr>
        <p:spPr>
          <a:xfrm>
            <a:off x="609600" y="357996"/>
            <a:ext cx="6324600" cy="1107996"/>
          </a:xfrm>
          <a:prstGeom prst="rect">
            <a:avLst/>
          </a:prstGeom>
          <a:noFill/>
        </p:spPr>
        <p:txBody>
          <a:bodyPr wrap="square" rtlCol="0">
            <a:spAutoFit/>
          </a:bodyPr>
          <a:lstStyle/>
          <a:p>
            <a:pPr algn="ctr"/>
            <a:r>
              <a:rPr lang="en-US" sz="6600" dirty="0"/>
              <a:t>Answer</a:t>
            </a:r>
          </a:p>
        </p:txBody>
      </p:sp>
    </p:spTree>
    <p:extLst>
      <p:ext uri="{BB962C8B-B14F-4D97-AF65-F5344CB8AC3E}">
        <p14:creationId xmlns:p14="http://schemas.microsoft.com/office/powerpoint/2010/main" val="2261415918"/>
      </p:ext>
    </p:extLst>
  </p:cSld>
  <p:clrMapOvr>
    <a:masterClrMapping/>
  </p:clrMapOvr>
</p:sld>
</file>

<file path=ppt/theme/theme1.xml><?xml version="1.0" encoding="utf-8"?>
<a:theme xmlns:a="http://schemas.openxmlformats.org/drawingml/2006/main" name="Stack of books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 of books design template</Template>
  <TotalTime>240</TotalTime>
  <Words>208</Words>
  <Application>Microsoft Macintosh PowerPoint</Application>
  <PresentationFormat>On-screen Show (4:3)</PresentationFormat>
  <Paragraphs>52</Paragraphs>
  <Slides>47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47</vt:i4>
      </vt:variant>
    </vt:vector>
  </HeadingPairs>
  <TitlesOfParts>
    <vt:vector size="54" baseType="lpstr">
      <vt:lpstr>Arial</vt:lpstr>
      <vt:lpstr>Calibri</vt:lpstr>
      <vt:lpstr>Calibri Light</vt:lpstr>
      <vt:lpstr>Century Gothic</vt:lpstr>
      <vt:lpstr>Helvetica</vt:lpstr>
      <vt:lpstr>Stack of books design template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Microsoft Corporation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Lindsey Brewer</dc:creator>
  <cp:keywords/>
  <dc:description/>
  <cp:lastModifiedBy>Microsoft Office User</cp:lastModifiedBy>
  <cp:revision>35</cp:revision>
  <cp:lastPrinted>2023-01-01T19:36:29Z</cp:lastPrinted>
  <dcterms:created xsi:type="dcterms:W3CDTF">2007-09-19T20:09:41Z</dcterms:created>
  <dcterms:modified xsi:type="dcterms:W3CDTF">2023-12-19T20:32:33Z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TC011594401033</vt:lpwstr>
  </property>
</Properties>
</file>