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2" r:id="rId3"/>
    <p:sldId id="266" r:id="rId4"/>
    <p:sldId id="256" r:id="rId5"/>
    <p:sldId id="257" r:id="rId6"/>
    <p:sldId id="267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CF8"/>
    <a:srgbClr val="FF5967"/>
    <a:srgbClr val="FFAF40"/>
    <a:srgbClr val="68C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231" autoAdjust="0"/>
  </p:normalViewPr>
  <p:slideViewPr>
    <p:cSldViewPr>
      <p:cViewPr varScale="1">
        <p:scale>
          <a:sx n="74" d="100"/>
          <a:sy n="74" d="100"/>
        </p:scale>
        <p:origin x="15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7D54F0-A7E5-43E6-8410-38E91F9353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6D7799-0DB5-4BD2-82D1-F06B18709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5B5EA-132D-4DBB-811F-5962A4C7B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253D7-03A4-459C-90A9-A1BDE7574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B540-2746-E346-90C1-7EC2E64D6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31A76-CF88-684B-A8FB-F42286678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7F694-BCD0-8146-B534-7F721FDB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EB12A-3F35-C047-9CBF-7130796A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37EBB-6261-F24F-B96C-712DAD06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7799-0DB5-4BD2-82D1-F06B18709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4ED7-1863-7846-A068-F7CD6E39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18602-3228-1141-893F-1B9FDBECB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9B346-61D7-E449-9E76-B67B8007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41286-B737-7541-B4E2-AD00C5F7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D86AC-1B73-4C46-AB8D-F1F41CB0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999C-2782-483E-9C9C-286EB21CD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1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B271-D088-4945-BF42-E8D76BDF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F980B-EE59-0546-9375-8FC8FA5D9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59608-9EAE-A147-A00A-D798946CF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A2B79-91BD-6F49-A67E-A5DB413C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6DE4-209E-9E44-A28D-527D644D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6C47-D52D-4A1B-A13A-40388F0A3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5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97FF-97C0-EA4A-969A-8A329EEE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EB5D7-0978-8740-A0C1-5F8844AA5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89823-1D14-7241-9B1E-28610690C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37245-0392-EB4E-8C57-DDFECA99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1FA6D-0CCE-D942-A544-D5F73217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104BB-D27B-044E-A87E-39124039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E62D-4032-476B-BA0E-570C672928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AEB8-E754-3C4D-BCAB-C1DA258FD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95BAF-F0C0-2E4B-B16A-6B5FF0D04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F965B-724E-4C44-A6AA-B8D9AE25C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E60E2-3BB1-6945-A9AB-CA83FBEE0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646D33-49AE-A14D-A603-5987BE0B7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797B6-750B-AA42-A830-C163E099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A9EEA5-B087-4E4B-AEB7-9D552AB0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79722-927D-AC41-9247-6FCA819E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3359-9C4E-4A05-BD29-1C5B8680D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4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40EE-11B2-614D-8E26-2C5F8315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05E32-608E-B243-AF26-B1DC6960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47E5C-1375-CD4B-9F39-37D162AA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ECA9A-E49E-5347-9854-083406F1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73E9-807B-4F10-B03A-3EE2C5417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98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EEDB9-D052-8048-8F19-EC21507C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53CAE-3A4E-FA4B-9ECC-51D1B659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9445B-EA19-D744-A420-3D3844EE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52E4-0311-422F-B5AB-0DB1BA47E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6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3685-52F2-CA46-AF8B-E2D0AC30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201D-8ED9-C045-8CB0-C67C742B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20E34-E538-584E-8FF7-D5094F087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00B5A-A99E-B34A-98B4-1FB1F72C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35BD4-AD77-294E-8FF4-537ADD70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6E7D4-65CC-024E-B9C7-05AAD417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524D-020A-439F-8124-27CE97E42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5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999C-2782-483E-9C9C-286EB21CD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170B-821A-2D45-A076-CFB8A9F1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4676C-FEF4-C94E-8CA0-F3352C923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E90FC-5096-7747-AB0C-F128228DE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F233D-0FD6-CE48-A362-A249207D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B2471-372D-D445-A802-6333D209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6F11F-84DF-CD41-897E-A68E96BF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C9CC-9C11-491C-9877-6B958EE61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20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A905-A0F7-E541-B6C5-2BCF661E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10420-5633-EC4B-9EA0-6B63D0AF3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B0505-8FF9-504D-BF45-4CD683ED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EC54A-0878-BC4E-82B9-A1F70827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649E-2E18-DB43-A76B-627D85F9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B5EA-132D-4DBB-811F-5962A4C7B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38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88601-FE69-1B49-A3CD-C5C445E28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7030D-4E0A-9047-9B6F-C056D310B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A79E-6BE5-BC40-9CE1-555D8E90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BB44B-00A1-794E-B082-3995A529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672BB-2506-4344-B9ED-57D72D45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53D7-03A4-459C-90A9-A1BDE7574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1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C6C47-D52D-4A1B-A13A-40388F0A3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1E62D-4032-476B-BA0E-570C67292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A3359-9C4E-4A05-BD29-1C5B8680D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F73E9-807B-4F10-B03A-3EE2C5417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152E4-0311-422F-B5AB-0DB1BA47E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6524D-020A-439F-8124-27CE97E42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1C9CC-9C11-491C-9877-6B958EE61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2AEC96C-7202-48EC-90BB-B9F7CADCE3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91AA2-F5AF-7846-81ED-3AB72579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BC074-3B86-1647-AA4C-9D5D1C81F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658D-A878-3748-84E2-0E0F8C06F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B1FCB-ACBA-784D-B744-1B7D0B67A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CBDBF-2B4B-874E-922F-D9BE37F5C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C96C-7202-48EC-90BB-B9F7CADCE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2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583-FB41-B94C-A71E-9C3020F0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8A0DE-537C-7846-8684-662E65012B91}"/>
              </a:ext>
            </a:extLst>
          </p:cNvPr>
          <p:cNvSpPr txBox="1"/>
          <p:nvPr/>
        </p:nvSpPr>
        <p:spPr>
          <a:xfrm>
            <a:off x="217099" y="1620804"/>
            <a:ext cx="4068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DEFA4-DA55-2A4B-A09A-F3117D2187FF}"/>
              </a:ext>
            </a:extLst>
          </p:cNvPr>
          <p:cNvSpPr txBox="1"/>
          <p:nvPr/>
        </p:nvSpPr>
        <p:spPr>
          <a:xfrm>
            <a:off x="3301902" y="287539"/>
            <a:ext cx="107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EAB698-1771-464E-B871-C4A1D6781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4713615" y="3584368"/>
            <a:ext cx="1638300" cy="16580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5053B1B-AA55-2345-8239-7FF3871C026D}"/>
              </a:ext>
            </a:extLst>
          </p:cNvPr>
          <p:cNvSpPr txBox="1"/>
          <p:nvPr/>
        </p:nvSpPr>
        <p:spPr>
          <a:xfrm>
            <a:off x="8511397" y="287344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B76625-EE6E-D446-A6E1-F3EA601B6F9C}"/>
              </a:ext>
            </a:extLst>
          </p:cNvPr>
          <p:cNvSpPr txBox="1"/>
          <p:nvPr/>
        </p:nvSpPr>
        <p:spPr>
          <a:xfrm>
            <a:off x="3986843" y="6180299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FBEBD4-D0E7-5F46-96FA-5166120F1FDB}"/>
              </a:ext>
            </a:extLst>
          </p:cNvPr>
          <p:cNvSpPr txBox="1"/>
          <p:nvPr/>
        </p:nvSpPr>
        <p:spPr>
          <a:xfrm>
            <a:off x="8587597" y="611815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A0F35D-B493-2644-B159-553F332EF5CF}"/>
              </a:ext>
            </a:extLst>
          </p:cNvPr>
          <p:cNvCxnSpPr>
            <a:cxnSpLocks/>
          </p:cNvCxnSpPr>
          <p:nvPr/>
        </p:nvCxnSpPr>
        <p:spPr>
          <a:xfrm>
            <a:off x="45662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2B3CCE-0C2D-D04C-8208-8175E5CEC01C}"/>
              </a:ext>
            </a:extLst>
          </p:cNvPr>
          <p:cNvCxnSpPr/>
          <p:nvPr/>
        </p:nvCxnSpPr>
        <p:spPr>
          <a:xfrm>
            <a:off x="17253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F14773-1387-674C-99DD-5B8E7E57CF2D}"/>
              </a:ext>
            </a:extLst>
          </p:cNvPr>
          <p:cNvSpPr txBox="1"/>
          <p:nvPr/>
        </p:nvSpPr>
        <p:spPr>
          <a:xfrm>
            <a:off x="7021903" y="4013280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998E6B-06E8-A14D-83A9-B55A5FA23A2B}"/>
              </a:ext>
            </a:extLst>
          </p:cNvPr>
          <p:cNvSpPr txBox="1"/>
          <p:nvPr/>
        </p:nvSpPr>
        <p:spPr>
          <a:xfrm>
            <a:off x="2074651" y="3896251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B2DD46-D6FB-214C-B800-2C7851ACF161}"/>
              </a:ext>
            </a:extLst>
          </p:cNvPr>
          <p:cNvSpPr txBox="1"/>
          <p:nvPr/>
        </p:nvSpPr>
        <p:spPr>
          <a:xfrm>
            <a:off x="6669655" y="368460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7B3DB7D-57E0-ED4C-9BB6-1A593FC4D9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106751" y="3604222"/>
            <a:ext cx="1638300" cy="165804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FD1D321-65AA-DD4E-8091-1CB5FEA25B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4750999" y="135527"/>
            <a:ext cx="1638300" cy="16580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A3F3E8-DF3C-3145-9343-28E24F052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3" y="49949"/>
            <a:ext cx="2996806" cy="139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8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583-FB41-B94C-A71E-9C3020F0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A0F35D-B493-2644-B159-553F332EF5CF}"/>
              </a:ext>
            </a:extLst>
          </p:cNvPr>
          <p:cNvCxnSpPr>
            <a:cxnSpLocks/>
          </p:cNvCxnSpPr>
          <p:nvPr/>
        </p:nvCxnSpPr>
        <p:spPr>
          <a:xfrm>
            <a:off x="45662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2B3CCE-0C2D-D04C-8208-8175E5CEC01C}"/>
              </a:ext>
            </a:extLst>
          </p:cNvPr>
          <p:cNvCxnSpPr/>
          <p:nvPr/>
        </p:nvCxnSpPr>
        <p:spPr>
          <a:xfrm>
            <a:off x="17253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07AF82F-70BE-F94A-9B92-0130FF3C0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55" y="11502"/>
            <a:ext cx="4595003" cy="34174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5037E51-CAEC-1C42-B29C-29B2A9FE3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58" y="3429000"/>
            <a:ext cx="4595003" cy="34174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E2CCB64-8B02-9748-BD2A-6713AA34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0" y="3466352"/>
            <a:ext cx="4595003" cy="34174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7D990D-29C6-7A42-9198-B19D48CB4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56" y="12940"/>
            <a:ext cx="4595003" cy="34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4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A07D32-4D59-8146-9E82-8B035C701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195187" cy="19577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6A6FBE-3B47-DB4C-8F27-4A1145E66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153" y="4683259"/>
            <a:ext cx="4195187" cy="1957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14339E-5695-5A4B-BAF7-F77440886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25" y="4700512"/>
            <a:ext cx="4195187" cy="1957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B4ECC5-58A5-F64D-AA82-5456BB2EF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25" y="2545124"/>
            <a:ext cx="4195187" cy="19577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F47FE3-96CA-0342-B26F-292FC2A07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153" y="2545124"/>
            <a:ext cx="4195187" cy="19577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645DD6-70AE-DF4D-A7A1-239B21192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587" y="284451"/>
            <a:ext cx="4195187" cy="195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F0E891-7F25-A24C-86CE-023D87EDDC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" y="304800"/>
          <a:ext cx="85344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29616712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820678772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777048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96804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7734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C12612F-FDBE-C347-B6D2-EEF812392F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6" t="15077" r="72844" b="30432"/>
          <a:stretch/>
        </p:blipFill>
        <p:spPr>
          <a:xfrm>
            <a:off x="4736978" y="738277"/>
            <a:ext cx="838201" cy="1066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20D576-7465-9C4E-8851-90366D76D2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6" t="15077" r="72844" b="30432"/>
          <a:stretch/>
        </p:blipFill>
        <p:spPr>
          <a:xfrm>
            <a:off x="486672" y="723900"/>
            <a:ext cx="838201" cy="1066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CD89BC-4C98-1D4F-9C97-F3E3D5C792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68" t="34538" r="36328" b="14863"/>
          <a:stretch/>
        </p:blipFill>
        <p:spPr>
          <a:xfrm>
            <a:off x="429522" y="2971800"/>
            <a:ext cx="952500" cy="990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1883C1-61CC-BF4F-8DF9-A45BF3E2F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68" t="34538" r="36328" b="14863"/>
          <a:stretch/>
        </p:blipFill>
        <p:spPr>
          <a:xfrm>
            <a:off x="4736978" y="2971800"/>
            <a:ext cx="952500" cy="990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3B3719-431D-8B4F-A58F-738B4F5D99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253" t="11744" b="27787"/>
          <a:stretch/>
        </p:blipFill>
        <p:spPr>
          <a:xfrm>
            <a:off x="437428" y="5129123"/>
            <a:ext cx="1389185" cy="1066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689570-48E1-E049-B9A6-6B8CBF961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253" t="11744" b="27787"/>
          <a:stretch/>
        </p:blipFill>
        <p:spPr>
          <a:xfrm>
            <a:off x="4692587" y="5129123"/>
            <a:ext cx="138918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1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583-FB41-B94C-A71E-9C3020F0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8A0DE-537C-7846-8684-662E65012B91}"/>
              </a:ext>
            </a:extLst>
          </p:cNvPr>
          <p:cNvSpPr txBox="1"/>
          <p:nvPr/>
        </p:nvSpPr>
        <p:spPr>
          <a:xfrm>
            <a:off x="1752600" y="533399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DEFA4-DA55-2A4B-A09A-F3117D2187FF}"/>
              </a:ext>
            </a:extLst>
          </p:cNvPr>
          <p:cNvSpPr txBox="1"/>
          <p:nvPr/>
        </p:nvSpPr>
        <p:spPr>
          <a:xfrm>
            <a:off x="3986843" y="2792114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EAB698-1771-464E-B871-C4A1D6781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4713615" y="3584368"/>
            <a:ext cx="1638300" cy="16580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5053B1B-AA55-2345-8239-7FF3871C026D}"/>
              </a:ext>
            </a:extLst>
          </p:cNvPr>
          <p:cNvSpPr txBox="1"/>
          <p:nvPr/>
        </p:nvSpPr>
        <p:spPr>
          <a:xfrm>
            <a:off x="8511397" y="287344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B76625-EE6E-D446-A6E1-F3EA601B6F9C}"/>
              </a:ext>
            </a:extLst>
          </p:cNvPr>
          <p:cNvSpPr txBox="1"/>
          <p:nvPr/>
        </p:nvSpPr>
        <p:spPr>
          <a:xfrm>
            <a:off x="3986843" y="6180299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FBEBD4-D0E7-5F46-96FA-5166120F1FDB}"/>
              </a:ext>
            </a:extLst>
          </p:cNvPr>
          <p:cNvSpPr txBox="1"/>
          <p:nvPr/>
        </p:nvSpPr>
        <p:spPr>
          <a:xfrm>
            <a:off x="8587597" y="611815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A0F35D-B493-2644-B159-553F332EF5CF}"/>
              </a:ext>
            </a:extLst>
          </p:cNvPr>
          <p:cNvCxnSpPr>
            <a:cxnSpLocks/>
          </p:cNvCxnSpPr>
          <p:nvPr/>
        </p:nvCxnSpPr>
        <p:spPr>
          <a:xfrm>
            <a:off x="45662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2B3CCE-0C2D-D04C-8208-8175E5CEC01C}"/>
              </a:ext>
            </a:extLst>
          </p:cNvPr>
          <p:cNvCxnSpPr/>
          <p:nvPr/>
        </p:nvCxnSpPr>
        <p:spPr>
          <a:xfrm>
            <a:off x="17253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F14773-1387-674C-99DD-5B8E7E57CF2D}"/>
              </a:ext>
            </a:extLst>
          </p:cNvPr>
          <p:cNvSpPr txBox="1"/>
          <p:nvPr/>
        </p:nvSpPr>
        <p:spPr>
          <a:xfrm>
            <a:off x="7021903" y="4013280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998E6B-06E8-A14D-83A9-B55A5FA23A2B}"/>
              </a:ext>
            </a:extLst>
          </p:cNvPr>
          <p:cNvSpPr txBox="1"/>
          <p:nvPr/>
        </p:nvSpPr>
        <p:spPr>
          <a:xfrm>
            <a:off x="2074651" y="3896251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B2DD46-D6FB-214C-B800-2C7851ACF161}"/>
              </a:ext>
            </a:extLst>
          </p:cNvPr>
          <p:cNvSpPr txBox="1"/>
          <p:nvPr/>
        </p:nvSpPr>
        <p:spPr>
          <a:xfrm>
            <a:off x="6669655" y="368460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7B3DB7D-57E0-ED4C-9BB6-1A593FC4D9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106751" y="3604222"/>
            <a:ext cx="1638300" cy="165804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06AEB7A-A9FE-254C-B7EA-AF1745597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117175" y="197437"/>
            <a:ext cx="1638300" cy="165804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FD1D321-65AA-DD4E-8091-1CB5FEA25B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82" r="65601" b="21915"/>
          <a:stretch/>
        </p:blipFill>
        <p:spPr>
          <a:xfrm>
            <a:off x="4750999" y="135527"/>
            <a:ext cx="1638300" cy="165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583-FB41-B94C-A71E-9C3020F0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8A0DE-537C-7846-8684-662E65012B91}"/>
              </a:ext>
            </a:extLst>
          </p:cNvPr>
          <p:cNvSpPr txBox="1"/>
          <p:nvPr/>
        </p:nvSpPr>
        <p:spPr>
          <a:xfrm>
            <a:off x="544902" y="747028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DEFA4-DA55-2A4B-A09A-F3117D2187FF}"/>
              </a:ext>
            </a:extLst>
          </p:cNvPr>
          <p:cNvSpPr txBox="1"/>
          <p:nvPr/>
        </p:nvSpPr>
        <p:spPr>
          <a:xfrm>
            <a:off x="3986843" y="2792114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053B1B-AA55-2345-8239-7FF3871C026D}"/>
              </a:ext>
            </a:extLst>
          </p:cNvPr>
          <p:cNvSpPr txBox="1"/>
          <p:nvPr/>
        </p:nvSpPr>
        <p:spPr>
          <a:xfrm>
            <a:off x="8511397" y="287344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B76625-EE6E-D446-A6E1-F3EA601B6F9C}"/>
              </a:ext>
            </a:extLst>
          </p:cNvPr>
          <p:cNvSpPr txBox="1"/>
          <p:nvPr/>
        </p:nvSpPr>
        <p:spPr>
          <a:xfrm>
            <a:off x="3986843" y="6180299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FBEBD4-D0E7-5F46-96FA-5166120F1FDB}"/>
              </a:ext>
            </a:extLst>
          </p:cNvPr>
          <p:cNvSpPr txBox="1"/>
          <p:nvPr/>
        </p:nvSpPr>
        <p:spPr>
          <a:xfrm>
            <a:off x="8587597" y="611815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A0F35D-B493-2644-B159-553F332EF5CF}"/>
              </a:ext>
            </a:extLst>
          </p:cNvPr>
          <p:cNvCxnSpPr>
            <a:cxnSpLocks/>
          </p:cNvCxnSpPr>
          <p:nvPr/>
        </p:nvCxnSpPr>
        <p:spPr>
          <a:xfrm>
            <a:off x="45662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2B3CCE-0C2D-D04C-8208-8175E5CEC01C}"/>
              </a:ext>
            </a:extLst>
          </p:cNvPr>
          <p:cNvCxnSpPr/>
          <p:nvPr/>
        </p:nvCxnSpPr>
        <p:spPr>
          <a:xfrm>
            <a:off x="17253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F14773-1387-674C-99DD-5B8E7E57CF2D}"/>
              </a:ext>
            </a:extLst>
          </p:cNvPr>
          <p:cNvSpPr txBox="1"/>
          <p:nvPr/>
        </p:nvSpPr>
        <p:spPr>
          <a:xfrm>
            <a:off x="5166502" y="4111147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998E6B-06E8-A14D-83A9-B55A5FA23A2B}"/>
              </a:ext>
            </a:extLst>
          </p:cNvPr>
          <p:cNvSpPr txBox="1"/>
          <p:nvPr/>
        </p:nvSpPr>
        <p:spPr>
          <a:xfrm>
            <a:off x="228600" y="4065528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B2DD46-D6FB-214C-B800-2C7851ACF161}"/>
              </a:ext>
            </a:extLst>
          </p:cNvPr>
          <p:cNvSpPr txBox="1"/>
          <p:nvPr/>
        </p:nvSpPr>
        <p:spPr>
          <a:xfrm>
            <a:off x="5218265" y="819799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0A5104-9C49-8B4D-AE65-D18FB60AF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13" t="25003" r="34000" b="5708"/>
          <a:stretch/>
        </p:blipFill>
        <p:spPr>
          <a:xfrm>
            <a:off x="2955988" y="177109"/>
            <a:ext cx="1347157" cy="153994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1378338-B788-2644-B3BC-2FC8A51934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13" t="25003" r="34000" b="5708"/>
          <a:stretch/>
        </p:blipFill>
        <p:spPr>
          <a:xfrm>
            <a:off x="7639053" y="173326"/>
            <a:ext cx="1347157" cy="15399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C91C04-ACA7-154E-9817-030FE05FDD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13" t="25003" r="34000" b="5708"/>
          <a:stretch/>
        </p:blipFill>
        <p:spPr>
          <a:xfrm>
            <a:off x="2845641" y="3572542"/>
            <a:ext cx="1347157" cy="153994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748951A-A49F-4F4D-BD46-95F0E58BC1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13" t="25003" r="34000" b="5708"/>
          <a:stretch/>
        </p:blipFill>
        <p:spPr>
          <a:xfrm>
            <a:off x="7639053" y="3695664"/>
            <a:ext cx="1347157" cy="153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49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583-FB41-B94C-A71E-9C3020F0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8A0DE-537C-7846-8684-662E65012B91}"/>
              </a:ext>
            </a:extLst>
          </p:cNvPr>
          <p:cNvSpPr txBox="1"/>
          <p:nvPr/>
        </p:nvSpPr>
        <p:spPr>
          <a:xfrm>
            <a:off x="1309777" y="333345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DEFA4-DA55-2A4B-A09A-F3117D2187FF}"/>
              </a:ext>
            </a:extLst>
          </p:cNvPr>
          <p:cNvSpPr txBox="1"/>
          <p:nvPr/>
        </p:nvSpPr>
        <p:spPr>
          <a:xfrm>
            <a:off x="3986843" y="2792114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053B1B-AA55-2345-8239-7FF3871C026D}"/>
              </a:ext>
            </a:extLst>
          </p:cNvPr>
          <p:cNvSpPr txBox="1"/>
          <p:nvPr/>
        </p:nvSpPr>
        <p:spPr>
          <a:xfrm>
            <a:off x="8511397" y="287344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B76625-EE6E-D446-A6E1-F3EA601B6F9C}"/>
              </a:ext>
            </a:extLst>
          </p:cNvPr>
          <p:cNvSpPr txBox="1"/>
          <p:nvPr/>
        </p:nvSpPr>
        <p:spPr>
          <a:xfrm>
            <a:off x="3986843" y="6180299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FBEBD4-D0E7-5F46-96FA-5166120F1FDB}"/>
              </a:ext>
            </a:extLst>
          </p:cNvPr>
          <p:cNvSpPr txBox="1"/>
          <p:nvPr/>
        </p:nvSpPr>
        <p:spPr>
          <a:xfrm>
            <a:off x="8587597" y="6118153"/>
            <a:ext cx="31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A0F35D-B493-2644-B159-553F332EF5CF}"/>
              </a:ext>
            </a:extLst>
          </p:cNvPr>
          <p:cNvCxnSpPr>
            <a:cxnSpLocks/>
          </p:cNvCxnSpPr>
          <p:nvPr/>
        </p:nvCxnSpPr>
        <p:spPr>
          <a:xfrm>
            <a:off x="45662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2B3CCE-0C2D-D04C-8208-8175E5CEC01C}"/>
              </a:ext>
            </a:extLst>
          </p:cNvPr>
          <p:cNvCxnSpPr/>
          <p:nvPr/>
        </p:nvCxnSpPr>
        <p:spPr>
          <a:xfrm>
            <a:off x="17253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F14773-1387-674C-99DD-5B8E7E57CF2D}"/>
              </a:ext>
            </a:extLst>
          </p:cNvPr>
          <p:cNvSpPr txBox="1"/>
          <p:nvPr/>
        </p:nvSpPr>
        <p:spPr>
          <a:xfrm>
            <a:off x="6095999" y="3868919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998E6B-06E8-A14D-83A9-B55A5FA23A2B}"/>
              </a:ext>
            </a:extLst>
          </p:cNvPr>
          <p:cNvSpPr txBox="1"/>
          <p:nvPr/>
        </p:nvSpPr>
        <p:spPr>
          <a:xfrm>
            <a:off x="1309777" y="3828210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B2DD46-D6FB-214C-B800-2C7851ACF161}"/>
              </a:ext>
            </a:extLst>
          </p:cNvPr>
          <p:cNvSpPr txBox="1"/>
          <p:nvPr/>
        </p:nvSpPr>
        <p:spPr>
          <a:xfrm>
            <a:off x="6095999" y="402277"/>
            <a:ext cx="249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FDCA11-F78C-6B46-8AC0-354F352BB8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70" b="21360"/>
          <a:stretch/>
        </p:blipFill>
        <p:spPr>
          <a:xfrm>
            <a:off x="4677316" y="1817550"/>
            <a:ext cx="1471880" cy="148273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1C24688-35FE-7648-8A12-F5ECD6765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70" b="21360"/>
          <a:stretch/>
        </p:blipFill>
        <p:spPr>
          <a:xfrm>
            <a:off x="4655931" y="5163573"/>
            <a:ext cx="1471880" cy="14827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4421F1A-ED5D-2349-975F-BC4EA61D7D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70" b="21360"/>
          <a:stretch/>
        </p:blipFill>
        <p:spPr>
          <a:xfrm>
            <a:off x="83931" y="5163573"/>
            <a:ext cx="1471880" cy="148273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58ADE52-9A96-1042-8729-141ECBE93D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70" b="21360"/>
          <a:stretch/>
        </p:blipFill>
        <p:spPr>
          <a:xfrm>
            <a:off x="189605" y="1826217"/>
            <a:ext cx="1471880" cy="148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2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583-FB41-B94C-A71E-9C3020F0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A0F35D-B493-2644-B159-553F332EF5CF}"/>
              </a:ext>
            </a:extLst>
          </p:cNvPr>
          <p:cNvCxnSpPr>
            <a:cxnSpLocks/>
          </p:cNvCxnSpPr>
          <p:nvPr/>
        </p:nvCxnSpPr>
        <p:spPr>
          <a:xfrm>
            <a:off x="45662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2B3CCE-0C2D-D04C-8208-8175E5CEC01C}"/>
              </a:ext>
            </a:extLst>
          </p:cNvPr>
          <p:cNvCxnSpPr/>
          <p:nvPr/>
        </p:nvCxnSpPr>
        <p:spPr>
          <a:xfrm>
            <a:off x="17253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07AF82F-70BE-F94A-9B92-0130FF3C0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55" y="11502"/>
            <a:ext cx="4595003" cy="34174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5037E51-CAEC-1C42-B29C-29B2A9FE3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58" y="3429000"/>
            <a:ext cx="4595003" cy="34174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E2CCB64-8B02-9748-BD2A-6713AA34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0" y="3466352"/>
            <a:ext cx="4595003" cy="34174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7D990D-29C6-7A42-9198-B19D48CB4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56" y="12940"/>
            <a:ext cx="4595003" cy="34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51490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207</TotalTime>
  <Words>50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Stack of books design template</vt:lpstr>
      <vt:lpstr>Office Theme</vt:lpstr>
      <vt:lpstr>   </vt:lpstr>
      <vt:lpstr>   </vt:lpstr>
      <vt:lpstr>PowerPoint Presentation</vt:lpstr>
      <vt:lpstr>PowerPoint Presentation</vt:lpstr>
      <vt:lpstr>   </vt:lpstr>
      <vt:lpstr>   </vt:lpstr>
      <vt:lpstr>   </vt:lpstr>
      <vt:lpstr>   </vt:lpstr>
    </vt:vector>
  </TitlesOfParts>
  <Manager/>
  <Company>Microsoft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Lindsey Brewer</dc:creator>
  <cp:keywords/>
  <dc:description/>
  <cp:lastModifiedBy>Brewer, Lindsey</cp:lastModifiedBy>
  <cp:revision>33</cp:revision>
  <cp:lastPrinted>2019-05-20T14:51:08Z</cp:lastPrinted>
  <dcterms:created xsi:type="dcterms:W3CDTF">2007-09-19T20:09:41Z</dcterms:created>
  <dcterms:modified xsi:type="dcterms:W3CDTF">2023-05-25T13:00:34Z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